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5" r:id="rId2"/>
    <p:sldId id="256" r:id="rId3"/>
    <p:sldId id="275" r:id="rId4"/>
    <p:sldId id="264" r:id="rId5"/>
    <p:sldId id="260" r:id="rId6"/>
    <p:sldId id="262" r:id="rId7"/>
    <p:sldId id="261" r:id="rId8"/>
    <p:sldId id="263" r:id="rId9"/>
    <p:sldId id="266" r:id="rId10"/>
    <p:sldId id="259" r:id="rId11"/>
    <p:sldId id="2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8EBE-8FA2-4942-B1E8-179E39425601}" type="datetimeFigureOut">
              <a:rPr lang="ru-RU" smtClean="0"/>
              <a:t>08.03.2023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6B54B-EDC3-4A6A-B482-60C6769D3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8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5A81F19-3DEB-480A-A532-DC9B84B89073}" type="datetime1">
              <a:rPr lang="ru-RU" smtClean="0"/>
              <a:t>08.03.2023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6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305B-D4C2-4C24-AA64-8D104329647D}" type="datetime1">
              <a:rPr lang="ru-RU" smtClean="0"/>
              <a:t>08.03.2023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DF5F-5B38-40A7-B2D1-7DE84890BBF1}" type="datetime1">
              <a:rPr lang="ru-RU" smtClean="0"/>
              <a:t>08.03.2023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18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461-D421-4C4C-B6DE-58A416556306}" type="datetime1">
              <a:rPr lang="ru-RU" smtClean="0"/>
              <a:t>08.03.2023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7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946BC8-F677-46DA-B721-DD53D30DDE14}" type="datetime1">
              <a:rPr lang="ru-RU" smtClean="0"/>
              <a:t>08.03.2023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196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9369-4C22-4444-BDC9-A747971E5F8E}" type="datetime1">
              <a:rPr lang="ru-RU" smtClean="0"/>
              <a:t>08.03.2023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187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8834-840D-4CD0-81DF-5FB53EE107DA}" type="datetime1">
              <a:rPr lang="ru-RU" smtClean="0"/>
              <a:t>08.03.2023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049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CF25-EAE7-4053-9BDF-62042BC47C45}" type="datetime1">
              <a:rPr lang="ru-RU" smtClean="0"/>
              <a:t>08.03.2023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8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4F4D-B9C2-4169-8CA4-16ABBFF941DA}" type="datetime1">
              <a:rPr lang="ru-RU" smtClean="0"/>
              <a:t>08.03.2023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0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A1EB0E-EC79-4832-B077-AC0839829E73}" type="datetime1">
              <a:rPr lang="ru-RU" smtClean="0"/>
              <a:t>08.03.2023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2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B1DB94E-2D78-48A0-91AA-84B179C0E1CF}" type="datetime1">
              <a:rPr lang="ru-RU" smtClean="0"/>
              <a:t>08.03.2023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6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630FD7C-C4C5-4972-B4BE-298A16F02BEF}" type="datetime1">
              <a:rPr lang="ru-RU" smtClean="0"/>
              <a:t>08.03.2023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077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0F0F-9344-4045-81D2-9DFD063CF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954" y="1014113"/>
            <a:ext cx="4111345" cy="4394988"/>
          </a:xfrm>
        </p:spPr>
        <p:txBody>
          <a:bodyPr/>
          <a:lstStyle/>
          <a:p>
            <a:r>
              <a:rPr lang="ru-RU" sz="2800" spc="300" dirty="0"/>
              <a:t>Анализ использования технологии блокчейн</a:t>
            </a:r>
            <a:br>
              <a:rPr lang="en-US" sz="2800" spc="300" dirty="0"/>
            </a:br>
            <a:r>
              <a:rPr lang="ru-RU" sz="2800" spc="300" dirty="0"/>
              <a:t> </a:t>
            </a:r>
            <a:br>
              <a:rPr lang="ru-RU" sz="2800" spc="300" dirty="0"/>
            </a:br>
            <a:r>
              <a:rPr lang="en-US" sz="2800" spc="300" dirty="0" err="1"/>
              <a:t>Analiza</a:t>
            </a:r>
            <a:r>
              <a:rPr lang="en-US" sz="2800" spc="300" dirty="0"/>
              <a:t> </a:t>
            </a:r>
            <a:r>
              <a:rPr lang="en-US" sz="2800" spc="300" dirty="0" err="1"/>
              <a:t>utilizării</a:t>
            </a:r>
            <a:r>
              <a:rPr lang="en-US" sz="2800" spc="300" dirty="0"/>
              <a:t> </a:t>
            </a:r>
            <a:r>
              <a:rPr lang="en-US" sz="2800" spc="300" dirty="0" err="1"/>
              <a:t>tehnologiei</a:t>
            </a:r>
            <a:r>
              <a:rPr lang="en-US" sz="2800" spc="300" dirty="0"/>
              <a:t> blockchain</a:t>
            </a:r>
            <a:br>
              <a:rPr lang="en-US" sz="2800" spc="300" dirty="0"/>
            </a:br>
            <a:r>
              <a:rPr lang="en-US" sz="2800" spc="300" dirty="0"/>
              <a:t> </a:t>
            </a:r>
            <a:br>
              <a:rPr lang="en-US" sz="2800" spc="300" dirty="0"/>
            </a:br>
            <a:r>
              <a:rPr lang="en-US" sz="2800" spc="300" dirty="0"/>
              <a:t>Analysis of the use of blockchain technology</a:t>
            </a:r>
            <a:endParaRPr lang="ru-RU" sz="2800" spc="3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83DCE9-3AC2-4C92-A5DE-50732D24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</a:t>
            </a:fld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872C166-2BAC-44F4-B5B5-C84064F4B95B}"/>
              </a:ext>
            </a:extLst>
          </p:cNvPr>
          <p:cNvSpPr>
            <a:spLocks noGrp="1"/>
          </p:cNvSpPr>
          <p:nvPr/>
        </p:nvSpPr>
        <p:spPr>
          <a:xfrm>
            <a:off x="5887459" y="5265019"/>
            <a:ext cx="6125499" cy="111066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Șarafudinov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Nicolae, gr. TI-196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Cernei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Irina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asistent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universitar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E759D2-FEF2-45DF-A746-62B46A86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1" y="252067"/>
            <a:ext cx="1860518" cy="13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8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1087656" y="481101"/>
            <a:ext cx="10644424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Запрос на транзакцию отправляется от пользователя в блокчейн.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Запрос передается всем участникам сети блокчейн.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Каждый участник сети подтверждает, что транзакция действительна.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Действительная транзакция хранится в блоке.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Когда блок заполнен, он проверяется с помощью механизма консенсуса, чтобы быть верным и заблокированным.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После достижения консенсуса блок добавляется в цепочку блоков, где хранится навсегда.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транзакции блокчейна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7DAE2-D98C-4074-93A5-26020DFF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46" y="2836249"/>
            <a:ext cx="7602844" cy="37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D2112-1C0F-4718-ABC7-1D67F67F1BEC}"/>
              </a:ext>
            </a:extLst>
          </p:cNvPr>
          <p:cNvSpPr txBox="1"/>
          <p:nvPr/>
        </p:nvSpPr>
        <p:spPr>
          <a:xfrm>
            <a:off x="1020278" y="889233"/>
            <a:ext cx="50052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начале мая 2019 года 18 учебных заведений Сингапура решили выдавать студентам цифровые дипломы при помощи блокчейн-технологии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блокчейна устранит две важные проблемы: 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физического документа, который может быть утерян или подделан, и необходимость запросов на его проверку. Вся информация,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необходимая для проверки дипломов и других сертификатов, будет храниться в защищенной от несанкционированного доступа блокчейн-платформе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OpenCerts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546333-F211-4A22-A8FE-6D1B7EAC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67" y="633196"/>
            <a:ext cx="5755258" cy="355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A1A44-94A1-40A0-B8F3-73295E3DC37F}"/>
              </a:ext>
            </a:extLst>
          </p:cNvPr>
          <p:cNvSpPr txBox="1"/>
          <p:nvPr/>
        </p:nvSpPr>
        <p:spPr>
          <a:xfrm>
            <a:off x="1020278" y="4515423"/>
            <a:ext cx="10655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Студенты могут использовать цифровые дипломы, чтобы устроиться на работу или поступить в другой университет. В идеале использование блокчейна также должно снизить затраты, связанные с созданием традиционных бумажных дипломов, и повысить общую эффективность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23635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13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F378-760B-4364-898F-F5C3DDE5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9" y="704013"/>
            <a:ext cx="8694822" cy="54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14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04EFA9-5974-4E29-A85A-F6806798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73" y="481101"/>
            <a:ext cx="9979054" cy="31978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F50F78-5AAA-48AD-9E83-0383425C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55" y="3669227"/>
            <a:ext cx="10022861" cy="2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6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15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8B91F2-3B3B-4718-B246-3511D73E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3" y="481101"/>
            <a:ext cx="4214886" cy="29838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4E724F-9289-4834-9A42-45A54F2B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02" y="481101"/>
            <a:ext cx="4631998" cy="29838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46A95C-35FC-4F41-A4FE-C1758D3F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462" y="3575221"/>
            <a:ext cx="4433076" cy="3146254"/>
          </a:xfrm>
          <a:prstGeom prst="rect">
            <a:avLst/>
          </a:prstGeom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AE4942DA-304C-4D88-933C-CCEBE97CE0A5}"/>
              </a:ext>
            </a:extLst>
          </p:cNvPr>
          <p:cNvSpPr/>
          <p:nvPr/>
        </p:nvSpPr>
        <p:spPr>
          <a:xfrm>
            <a:off x="5535810" y="1722922"/>
            <a:ext cx="120315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изогнутая вверх 18">
            <a:extLst>
              <a:ext uri="{FF2B5EF4-FFF2-40B4-BE49-F238E27FC236}">
                <a16:creationId xmlns:a16="http://schemas.microsoft.com/office/drawing/2014/main" id="{645B78DA-77AA-4660-9644-DC03DD798C1E}"/>
              </a:ext>
            </a:extLst>
          </p:cNvPr>
          <p:cNvSpPr/>
          <p:nvPr/>
        </p:nvSpPr>
        <p:spPr>
          <a:xfrm rot="-5400000" flipH="1">
            <a:off x="8610601" y="3823027"/>
            <a:ext cx="1097280" cy="10972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7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BE468A-E1DB-4681-8BF6-1BB26E16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03" y="575674"/>
            <a:ext cx="7732294" cy="2853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9A08A6-38D8-41E1-BEB4-EAD33864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65" y="3453553"/>
            <a:ext cx="7911532" cy="292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B61986-FD04-4860-9358-B4C59902AA48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312312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0881CC-65A8-4C28-B015-359E795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7390DD-396D-478C-AC48-28E90696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6" y="481101"/>
            <a:ext cx="10221988" cy="5953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9FBF0-D7C5-40D0-8534-20A34AD139B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935624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9C1F56-E6BC-4669-87C1-CC67C222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13F69-69C1-480D-8A79-5EFB79B0C914}"/>
              </a:ext>
            </a:extLst>
          </p:cNvPr>
          <p:cNvSpPr txBox="1"/>
          <p:nvPr/>
        </p:nvSpPr>
        <p:spPr>
          <a:xfrm>
            <a:off x="979370" y="925136"/>
            <a:ext cx="108308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ru-RU" sz="1600" b="0" dirty="0"/>
              <a:t>	Данная технология все еще развивается и в скором будущем вытеснит устоявшиеся порядки изменив вид отношений между поставщиком и получателем. Система прозрачна так как ничего не скрывается, возможность защиты и неизменности данных на сегодняшний день очень важны, именно поэтому технология в ближайшем будущем не утратит, а на оборот приобретёт еще большую популярность и востребованность. </a:t>
            </a:r>
          </a:p>
          <a:p>
            <a:pPr algn="l"/>
            <a:r>
              <a:rPr lang="ru-RU" sz="1600" b="0" dirty="0"/>
              <a:t>	Технология сложна для понимания так как эта относительно новая технология записей, статей, блогов не так уж и много по сравнению с другими темами, что приводит к отталкивающему эффекту. Но уверен, что в скором времени человечество примет и будет активно использовать блокчейн повсеместно, а связанно это с тем, что это упрощает систему передачи исключая третье лицо.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A2198-04FC-48ED-8FED-BF35BBA62320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1DA0A7-55EE-4E0E-A748-43910DA03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35" y="3153291"/>
            <a:ext cx="5092930" cy="33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E2D82-300D-433C-8FB3-949F8D97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285"/>
            <a:ext cx="12192000" cy="83543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55DBCA-E4F1-4328-B189-52E54534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74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E3321-E4C3-44E5-8DB4-E25201AB20DD}"/>
              </a:ext>
            </a:extLst>
          </p:cNvPr>
          <p:cNvSpPr txBox="1"/>
          <p:nvPr/>
        </p:nvSpPr>
        <p:spPr>
          <a:xfrm>
            <a:off x="1064029" y="896538"/>
            <a:ext cx="54697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Основная цель анализа использования технологии блокчейн заключается в рассмотрение децентрализованных, безопасных и надежных систем. </a:t>
            </a:r>
          </a:p>
          <a:p>
            <a:endParaRPr lang="ru-RU" dirty="0"/>
          </a:p>
          <a:p>
            <a:r>
              <a:rPr lang="ru-RU" dirty="0"/>
              <a:t>	Также целью рассмотрения блокчейна заключается в поиске возможных сценариев его использования и улучшения процессов в различных сферах деятельности.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40EB9-7C73-408B-91BC-B627F202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14" y="571893"/>
            <a:ext cx="4382530" cy="2465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21FB9-A309-46AB-A818-22E4C93FBFA3}"/>
              </a:ext>
            </a:extLst>
          </p:cNvPr>
          <p:cNvSpPr txBox="1"/>
          <p:nvPr/>
        </p:nvSpPr>
        <p:spPr>
          <a:xfrm>
            <a:off x="1064029" y="3168679"/>
            <a:ext cx="64340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теорию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способы применения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реальные проекты в которых уже применили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Сравнить с другими видами систем хранения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везде ли применима данная технология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3701C3-6899-4F21-B29A-24667679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5" y="3168679"/>
            <a:ext cx="28193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5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D3656F-F76B-4FDE-9145-A69580674498}"/>
              </a:ext>
            </a:extLst>
          </p:cNvPr>
          <p:cNvSpPr txBox="1"/>
          <p:nvPr/>
        </p:nvSpPr>
        <p:spPr>
          <a:xfrm>
            <a:off x="1019255" y="1249836"/>
            <a:ext cx="6093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блокчейна начинается в 2008 году, когда человек (или группа людей), опубликовал документ "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Electronic Cash System".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CFB1F1-9897-48E0-B072-277D5A17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261" y="751220"/>
            <a:ext cx="3914775" cy="4438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D4DCE5-4B82-4167-A989-98451C27EAA5}"/>
              </a:ext>
            </a:extLst>
          </p:cNvPr>
          <p:cNvSpPr txBox="1"/>
          <p:nvPr/>
        </p:nvSpPr>
        <p:spPr>
          <a:xfrm>
            <a:off x="7873261" y="5189870"/>
            <a:ext cx="3914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Satoshi Nakamoto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E5AA0-74CE-4C9D-A084-BF13ECF1C1DE}"/>
              </a:ext>
            </a:extLst>
          </p:cNvPr>
          <p:cNvSpPr txBox="1"/>
          <p:nvPr/>
        </p:nvSpPr>
        <p:spPr>
          <a:xfrm>
            <a:off x="1019255" y="2890391"/>
            <a:ext cx="6094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	</a:t>
            </a:r>
            <a:r>
              <a:rPr lang="ru-RU" dirty="0"/>
              <a:t>В 2009 году </a:t>
            </a:r>
            <a:r>
              <a:rPr lang="ru-RU" dirty="0" err="1"/>
              <a:t>Сатоши</a:t>
            </a:r>
            <a:r>
              <a:rPr lang="ru-RU" dirty="0"/>
              <a:t> </a:t>
            </a:r>
            <a:r>
              <a:rPr lang="ru-RU" dirty="0" err="1"/>
              <a:t>Накамото</a:t>
            </a:r>
            <a:r>
              <a:rPr lang="ru-RU" dirty="0"/>
              <a:t> выпустил первую версию программного обеспечения </a:t>
            </a:r>
            <a:r>
              <a:rPr lang="ru-RU" dirty="0" err="1"/>
              <a:t>Bitcoin</a:t>
            </a:r>
            <a:r>
              <a:rPr lang="ru-RU" dirty="0"/>
              <a:t>, которая позволяла пользователям создавать цифровые кошельки и осуществлять транзакции между ними.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блокчейна</a:t>
            </a:r>
          </a:p>
        </p:txBody>
      </p:sp>
    </p:spTree>
    <p:extLst>
      <p:ext uri="{BB962C8B-B14F-4D97-AF65-F5344CB8AC3E}">
        <p14:creationId xmlns:p14="http://schemas.microsoft.com/office/powerpoint/2010/main" val="11403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893956" y="1927627"/>
            <a:ext cx="673768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/>
              <a:t>	Криптовалюты имеют ценность, потому что они являются уникальными цифровыми активами, которые могут быть использованы для проведения безопасных, быстрых и анонимных транзакций без участия посредников. 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Цена криптовалют определяется спросом и предложением на рынке. Кроме того, криптовалюты имеют ограниченный выпуск, что также может влиять на их цену.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709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41FF3-6384-4BC9-867B-948CB3A4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3" y="1515836"/>
            <a:ext cx="3826328" cy="3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EFF55-D61A-4CEE-B532-56F36F51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FFC19B-A3FB-47EC-BCE6-B6CDF7E8D7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9" y="718457"/>
            <a:ext cx="10284802" cy="5421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82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7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1F7565-253C-41C3-BBC2-0F2737D88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57" y="504318"/>
            <a:ext cx="9459686" cy="62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8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" y="563335"/>
            <a:ext cx="10172580" cy="5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9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F7A676-EAC6-4B13-AD7E-C7DC30D2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66338"/>
            <a:ext cx="10136015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31418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2545</TotalTime>
  <Words>608</Words>
  <Application>Microsoft Office PowerPoint</Application>
  <PresentationFormat>Широкоэкранный</PresentationFormat>
  <Paragraphs>72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Corbel</vt:lpstr>
      <vt:lpstr>Gill Sans MT</vt:lpstr>
      <vt:lpstr>Impact</vt:lpstr>
      <vt:lpstr>Times New Roman</vt:lpstr>
      <vt:lpstr>Wingdings 3</vt:lpstr>
      <vt:lpstr>Эмблема</vt:lpstr>
      <vt:lpstr>Анализ использования технологии блокчейн   Analiza utilizării tehnologiei blockchain   Analysis of the use of blockchain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Nick Hi</dc:creator>
  <cp:lastModifiedBy>Nick Hi</cp:lastModifiedBy>
  <cp:revision>10</cp:revision>
  <dcterms:created xsi:type="dcterms:W3CDTF">2023-03-04T15:57:41Z</dcterms:created>
  <dcterms:modified xsi:type="dcterms:W3CDTF">2023-03-08T18:11:23Z</dcterms:modified>
</cp:coreProperties>
</file>